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1"/>
  </p:notesMasterIdLst>
  <p:sldIdLst>
    <p:sldId id="291" r:id="rId2"/>
    <p:sldId id="317" r:id="rId3"/>
    <p:sldId id="308" r:id="rId4"/>
    <p:sldId id="318" r:id="rId5"/>
    <p:sldId id="310" r:id="rId6"/>
    <p:sldId id="316" r:id="rId7"/>
    <p:sldId id="309" r:id="rId8"/>
    <p:sldId id="312" r:id="rId9"/>
    <p:sldId id="315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.VnAristote" panose="020B7200000000000000" pitchFamily="34" charset="0"/>
      <p:regular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84"/>
    <p:restoredTop sz="85044"/>
  </p:normalViewPr>
  <p:slideViewPr>
    <p:cSldViewPr snapToGrid="0" snapToObjects="1">
      <p:cViewPr varScale="1">
        <p:scale>
          <a:sx n="62" d="100"/>
          <a:sy n="62" d="100"/>
        </p:scale>
        <p:origin x="10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04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2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10/18/2021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9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90449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3055537822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  <p:sldLayoutId id="2147483668" r:id="rId5"/>
    <p:sldLayoutId id="2147483669" r:id="rId6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5917" y="4777692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823229" y="4603891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213993" y="2776176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2: SHAPES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-16825" y="4962488"/>
            <a:ext cx="1854360" cy="156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4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775">
        <p14:honeycomb/>
        <p:sndAc>
          <p:stSnd>
            <p:snd r:embed="rId3" name="applause.wav"/>
          </p:stSnd>
        </p:sndAc>
      </p:transition>
    </mc:Choice>
    <mc:Fallback xmlns="">
      <p:transition spd="slow" advTm="25775">
        <p:fade/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E15559-8152-0C41-A7CA-89F463706D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895" t="8218" r="8709" b="3824"/>
          <a:stretch/>
        </p:blipFill>
        <p:spPr>
          <a:xfrm>
            <a:off x="0" y="384685"/>
            <a:ext cx="9144000" cy="5939915"/>
          </a:xfrm>
          <a:prstGeom prst="rect">
            <a:avLst/>
          </a:prstGeom>
        </p:spPr>
      </p:pic>
      <p:pic>
        <p:nvPicPr>
          <p:cNvPr id="2" name="CD1-TRACK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6482" y="238340"/>
            <a:ext cx="609600" cy="7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49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5385" t="6271" r="52244" b="54961"/>
          <a:stretch/>
        </p:blipFill>
        <p:spPr bwMode="auto">
          <a:xfrm>
            <a:off x="108488" y="-139485"/>
            <a:ext cx="8911525" cy="6772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72" y="4869224"/>
            <a:ext cx="504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25" y="4122641"/>
            <a:ext cx="504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313" y="5631398"/>
            <a:ext cx="504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5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277" t="7538" r="8410" b="3800"/>
          <a:stretch/>
        </p:blipFill>
        <p:spPr>
          <a:xfrm>
            <a:off x="0" y="384685"/>
            <a:ext cx="9144000" cy="5863715"/>
          </a:xfrm>
          <a:prstGeom prst="rect">
            <a:avLst/>
          </a:prstGeom>
        </p:spPr>
      </p:pic>
      <p:pic>
        <p:nvPicPr>
          <p:cNvPr id="2" name="CD1-TRACK 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5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383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/>
          <a:srcRect l="15064" t="61859" r="52083" b="6784"/>
          <a:stretch/>
        </p:blipFill>
        <p:spPr bwMode="auto">
          <a:xfrm>
            <a:off x="59410" y="392624"/>
            <a:ext cx="8849532" cy="6292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val 3"/>
          <p:cNvSpPr/>
          <p:nvPr/>
        </p:nvSpPr>
        <p:spPr>
          <a:xfrm>
            <a:off x="309967" y="4631411"/>
            <a:ext cx="2154264" cy="7516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69037" y="4631410"/>
            <a:ext cx="2030277" cy="6250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92313" y="3758339"/>
            <a:ext cx="2195592" cy="6250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029" t="8642" r="8022" b="2222"/>
          <a:stretch/>
        </p:blipFill>
        <p:spPr>
          <a:xfrm>
            <a:off x="123986" y="0"/>
            <a:ext cx="9020013" cy="6385302"/>
          </a:xfrm>
          <a:prstGeom prst="rect">
            <a:avLst/>
          </a:prstGeom>
        </p:spPr>
      </p:pic>
      <p:pic>
        <p:nvPicPr>
          <p:cNvPr id="2" name="CD1-TRACK 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6745" y="1904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630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51282" t="7411" r="14423" b="61802"/>
          <a:stretch/>
        </p:blipFill>
        <p:spPr bwMode="auto">
          <a:xfrm>
            <a:off x="356460" y="278969"/>
            <a:ext cx="8400081" cy="5765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/>
          <a:srcRect l="63177" t="29136" r="32490" b="63540"/>
          <a:stretch/>
        </p:blipFill>
        <p:spPr bwMode="auto">
          <a:xfrm>
            <a:off x="7470182" y="4347411"/>
            <a:ext cx="1061227" cy="1371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58885" t="20832" r="36749" b="71802"/>
          <a:stretch/>
        </p:blipFill>
        <p:spPr bwMode="auto">
          <a:xfrm>
            <a:off x="7408190" y="2836190"/>
            <a:ext cx="1069384" cy="137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600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2084" t="55587" r="13942" b="6499"/>
          <a:stretch/>
        </p:blipFill>
        <p:spPr bwMode="auto">
          <a:xfrm>
            <a:off x="-108488" y="0"/>
            <a:ext cx="925248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146873" y="3848051"/>
            <a:ext cx="4107052" cy="878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081009" y="3848051"/>
            <a:ext cx="2119390" cy="878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78649" y="3848051"/>
            <a:ext cx="2061273" cy="878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458060" y="3848051"/>
            <a:ext cx="4081862" cy="878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3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64846" y="775115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499005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10955922"/>
      </p:ext>
    </p:extLst>
  </p:cSld>
  <p:clrMapOvr>
    <a:masterClrMapping/>
  </p:clrMapOvr>
  <p:transition spd="slow">
    <p:pull dir="r"/>
    <p:sndAc>
      <p:stSnd>
        <p:snd r:embed="rId2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1688</TotalTime>
  <Words>51</Words>
  <Application>Microsoft Office PowerPoint</Application>
  <PresentationFormat>On-screen Show (4:3)</PresentationFormat>
  <Paragraphs>12</Paragraphs>
  <Slides>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Times New Roman</vt:lpstr>
      <vt:lpstr>Arial</vt:lpstr>
      <vt:lpstr>.VnAristote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179</cp:revision>
  <dcterms:created xsi:type="dcterms:W3CDTF">2019-07-02T02:13:33Z</dcterms:created>
  <dcterms:modified xsi:type="dcterms:W3CDTF">2021-10-18T13:40:49Z</dcterms:modified>
</cp:coreProperties>
</file>